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2" r:id="rId3"/>
    <p:sldId id="278" r:id="rId4"/>
    <p:sldId id="266" r:id="rId5"/>
    <p:sldId id="273" r:id="rId6"/>
    <p:sldId id="281" r:id="rId7"/>
    <p:sldId id="268" r:id="rId8"/>
    <p:sldId id="274" r:id="rId9"/>
    <p:sldId id="272" r:id="rId10"/>
    <p:sldId id="261" r:id="rId11"/>
    <p:sldId id="277" r:id="rId12"/>
    <p:sldId id="279" r:id="rId13"/>
    <p:sldId id="28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EBF89E"/>
    <a:srgbClr val="D5E636"/>
    <a:srgbClr val="9EB60C"/>
    <a:srgbClr val="FEF9EC"/>
    <a:srgbClr val="F8F7F2"/>
    <a:srgbClr val="EAEAEA"/>
    <a:srgbClr val="FFE98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A5A2B-62D6-45BD-ACB2-DDAA808C1A50}" type="doc">
      <dgm:prSet loTypeId="urn:microsoft.com/office/officeart/2005/8/layout/vList4#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2C29598-9198-4D40-A369-67BFE7FD0EED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Синтаксические связи слов в словосочетаниях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2C0F0C0-5B9E-49DA-97E8-5E6AE9A561DE}" type="parTrans" cxnId="{8C1CF0B0-C0C7-4855-9DAE-6F9CBACAA54A}">
      <dgm:prSet/>
      <dgm:spPr/>
      <dgm:t>
        <a:bodyPr/>
        <a:lstStyle/>
        <a:p>
          <a:endParaRPr lang="ru-RU"/>
        </a:p>
      </dgm:t>
    </dgm:pt>
    <dgm:pt modelId="{71CB7E68-D63E-48FA-A7F6-44BE4FD795D1}" type="sibTrans" cxnId="{8C1CF0B0-C0C7-4855-9DAE-6F9CBACAA54A}">
      <dgm:prSet/>
      <dgm:spPr/>
      <dgm:t>
        <a:bodyPr/>
        <a:lstStyle/>
        <a:p>
          <a:endParaRPr lang="ru-RU"/>
        </a:p>
      </dgm:t>
    </dgm:pt>
    <dgm:pt modelId="{14C86283-E69A-4FC3-8E53-20E33414EA18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Задания Государственной итоговой аттестации (ГИА) по теме «Словосочетание»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AE8D52B-C179-423C-B24F-F71E71789345}" type="parTrans" cxnId="{0FBE52C4-2629-47F6-9DF7-495C67517A8B}">
      <dgm:prSet/>
      <dgm:spPr/>
      <dgm:t>
        <a:bodyPr/>
        <a:lstStyle/>
        <a:p>
          <a:endParaRPr lang="ru-RU"/>
        </a:p>
      </dgm:t>
    </dgm:pt>
    <dgm:pt modelId="{6BC4D18E-5DB4-457D-BD86-3FEBB70B2F6C}" type="sibTrans" cxnId="{0FBE52C4-2629-47F6-9DF7-495C67517A8B}">
      <dgm:prSet/>
      <dgm:spPr/>
      <dgm:t>
        <a:bodyPr/>
        <a:lstStyle/>
        <a:p>
          <a:endParaRPr lang="ru-RU"/>
        </a:p>
      </dgm:t>
    </dgm:pt>
    <dgm:pt modelId="{2767D85B-8386-4AFC-8BD8-9058E03F7E2B}">
      <dgm:prSet custT="1"/>
      <dgm:spPr/>
      <dgm:t>
        <a:bodyPr/>
        <a:lstStyle/>
        <a:p>
          <a:pPr algn="ctr"/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Виды словосочетаний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1DFC39-D05E-4F1C-BA09-C6D8ACB642C0}" type="parTrans" cxnId="{81BA35C2-4C42-417A-AD8D-4C19F3DA157B}">
      <dgm:prSet/>
      <dgm:spPr/>
      <dgm:t>
        <a:bodyPr/>
        <a:lstStyle/>
        <a:p>
          <a:endParaRPr lang="ru-RU"/>
        </a:p>
      </dgm:t>
    </dgm:pt>
    <dgm:pt modelId="{34640C3B-9001-41B8-B728-5E77A8E9DE71}" type="sibTrans" cxnId="{81BA35C2-4C42-417A-AD8D-4C19F3DA157B}">
      <dgm:prSet/>
      <dgm:spPr/>
      <dgm:t>
        <a:bodyPr/>
        <a:lstStyle/>
        <a:p>
          <a:endParaRPr lang="ru-RU"/>
        </a:p>
      </dgm:t>
    </dgm:pt>
    <dgm:pt modelId="{77DFC8EE-6109-4170-A8D1-729B52643213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Словосочетание как единица синтаксиса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6136AA-2F9F-4DDD-9662-B14A41E177DB}" type="parTrans" cxnId="{09B70CBE-FADF-45D9-A6E5-2B8150534A3D}">
      <dgm:prSet/>
      <dgm:spPr/>
      <dgm:t>
        <a:bodyPr/>
        <a:lstStyle/>
        <a:p>
          <a:endParaRPr lang="ru-RU"/>
        </a:p>
      </dgm:t>
    </dgm:pt>
    <dgm:pt modelId="{500A4754-9E89-4DE0-A4ED-22EE7D1819A5}" type="sibTrans" cxnId="{09B70CBE-FADF-45D9-A6E5-2B8150534A3D}">
      <dgm:prSet/>
      <dgm:spPr/>
      <dgm:t>
        <a:bodyPr/>
        <a:lstStyle/>
        <a:p>
          <a:endParaRPr lang="ru-RU"/>
        </a:p>
      </dgm:t>
    </dgm:pt>
    <dgm:pt modelId="{E108844E-D55A-4D8A-BD9A-451822AEA231}" type="pres">
      <dgm:prSet presAssocID="{3D0A5A2B-62D6-45BD-ACB2-DDAA808C1A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BC999-4E6C-4EA3-B24B-F2D5B403318E}" type="pres">
      <dgm:prSet presAssocID="{77DFC8EE-6109-4170-A8D1-729B52643213}" presName="comp" presStyleCnt="0"/>
      <dgm:spPr/>
    </dgm:pt>
    <dgm:pt modelId="{B615CCD2-DFCA-474E-86C6-F2E534861FDC}" type="pres">
      <dgm:prSet presAssocID="{77DFC8EE-6109-4170-A8D1-729B52643213}" presName="box" presStyleLbl="node1" presStyleIdx="0" presStyleCnt="4" custLinFactNeighborX="-1149"/>
      <dgm:spPr/>
      <dgm:t>
        <a:bodyPr/>
        <a:lstStyle/>
        <a:p>
          <a:endParaRPr lang="ru-RU"/>
        </a:p>
      </dgm:t>
    </dgm:pt>
    <dgm:pt modelId="{DCBE4BD6-9C42-4605-8443-7FBA8A8C5F79}" type="pres">
      <dgm:prSet presAssocID="{77DFC8EE-6109-4170-A8D1-729B5264321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2E47C2-CDA3-4888-9587-22BC4B04F4DE}" type="pres">
      <dgm:prSet presAssocID="{77DFC8EE-6109-4170-A8D1-729B5264321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95217-0E48-400C-B736-A03E39699315}" type="pres">
      <dgm:prSet presAssocID="{500A4754-9E89-4DE0-A4ED-22EE7D1819A5}" presName="spacer" presStyleCnt="0"/>
      <dgm:spPr/>
    </dgm:pt>
    <dgm:pt modelId="{BA0A7660-9927-42D0-8DF3-9E9A8B9A4C43}" type="pres">
      <dgm:prSet presAssocID="{2767D85B-8386-4AFC-8BD8-9058E03F7E2B}" presName="comp" presStyleCnt="0"/>
      <dgm:spPr/>
    </dgm:pt>
    <dgm:pt modelId="{A4D53D8C-6854-464F-B017-A2813F53033E}" type="pres">
      <dgm:prSet presAssocID="{2767D85B-8386-4AFC-8BD8-9058E03F7E2B}" presName="box" presStyleLbl="node1" presStyleIdx="1" presStyleCnt="4"/>
      <dgm:spPr/>
      <dgm:t>
        <a:bodyPr/>
        <a:lstStyle/>
        <a:p>
          <a:endParaRPr lang="ru-RU"/>
        </a:p>
      </dgm:t>
    </dgm:pt>
    <dgm:pt modelId="{862D965E-150D-4BCF-865A-023BAB1D7BBC}" type="pres">
      <dgm:prSet presAssocID="{2767D85B-8386-4AFC-8BD8-9058E03F7E2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0F4ED0-D084-44AF-B439-965721AB7EF8}" type="pres">
      <dgm:prSet presAssocID="{2767D85B-8386-4AFC-8BD8-9058E03F7E2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2B0C7-7822-40FA-A475-DE54BD30738F}" type="pres">
      <dgm:prSet presAssocID="{34640C3B-9001-41B8-B728-5E77A8E9DE71}" presName="spacer" presStyleCnt="0"/>
      <dgm:spPr/>
    </dgm:pt>
    <dgm:pt modelId="{F54294B2-73C7-48C4-B645-623C891C6E6E}" type="pres">
      <dgm:prSet presAssocID="{D2C29598-9198-4D40-A369-67BFE7FD0EED}" presName="comp" presStyleCnt="0"/>
      <dgm:spPr/>
    </dgm:pt>
    <dgm:pt modelId="{5751E5AB-DA0E-46FF-957B-14EDE4A14884}" type="pres">
      <dgm:prSet presAssocID="{D2C29598-9198-4D40-A369-67BFE7FD0EED}" presName="box" presStyleLbl="node1" presStyleIdx="2" presStyleCnt="4" custLinFactNeighborX="1150"/>
      <dgm:spPr/>
      <dgm:t>
        <a:bodyPr/>
        <a:lstStyle/>
        <a:p>
          <a:endParaRPr lang="ru-RU"/>
        </a:p>
      </dgm:t>
    </dgm:pt>
    <dgm:pt modelId="{C9AD24DF-3F87-4AAB-B100-EADCA8C2EE83}" type="pres">
      <dgm:prSet presAssocID="{D2C29598-9198-4D40-A369-67BFE7FD0EED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5CAA28-5865-4C33-ADE0-1104D18612F7}" type="pres">
      <dgm:prSet presAssocID="{D2C29598-9198-4D40-A369-67BFE7FD0EE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AAB0C-23F7-4D22-8672-1E8C23B72BBD}" type="pres">
      <dgm:prSet presAssocID="{71CB7E68-D63E-48FA-A7F6-44BE4FD795D1}" presName="spacer" presStyleCnt="0"/>
      <dgm:spPr/>
    </dgm:pt>
    <dgm:pt modelId="{69E97E13-1C90-4DF3-B863-319AF84F2A76}" type="pres">
      <dgm:prSet presAssocID="{14C86283-E69A-4FC3-8E53-20E33414EA18}" presName="comp" presStyleCnt="0"/>
      <dgm:spPr/>
    </dgm:pt>
    <dgm:pt modelId="{38B82F57-E9BC-451B-8DA1-38801B9F62E8}" type="pres">
      <dgm:prSet presAssocID="{14C86283-E69A-4FC3-8E53-20E33414EA18}" presName="box" presStyleLbl="node1" presStyleIdx="3" presStyleCnt="4"/>
      <dgm:spPr/>
      <dgm:t>
        <a:bodyPr/>
        <a:lstStyle/>
        <a:p>
          <a:endParaRPr lang="ru-RU"/>
        </a:p>
      </dgm:t>
    </dgm:pt>
    <dgm:pt modelId="{4115D2C7-D5B9-4D16-A8FD-A600C7A1775A}" type="pres">
      <dgm:prSet presAssocID="{14C86283-E69A-4FC3-8E53-20E33414EA1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FCCA690-A192-453E-B5C0-BE7FB861855D}" type="pres">
      <dgm:prSet presAssocID="{14C86283-E69A-4FC3-8E53-20E33414EA1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F21B9-D21C-4E05-A0EC-5D626C1E0488}" type="presOf" srcId="{14C86283-E69A-4FC3-8E53-20E33414EA18}" destId="{38B82F57-E9BC-451B-8DA1-38801B9F62E8}" srcOrd="0" destOrd="0" presId="urn:microsoft.com/office/officeart/2005/8/layout/vList4#1"/>
    <dgm:cxn modelId="{ABE8DA20-FC78-4A20-B0C3-77CDE7A69ECC}" type="presOf" srcId="{2767D85B-8386-4AFC-8BD8-9058E03F7E2B}" destId="{2F0F4ED0-D084-44AF-B439-965721AB7EF8}" srcOrd="1" destOrd="0" presId="urn:microsoft.com/office/officeart/2005/8/layout/vList4#1"/>
    <dgm:cxn modelId="{C7552FF2-714B-4289-90CF-E3038270EF55}" type="presOf" srcId="{77DFC8EE-6109-4170-A8D1-729B52643213}" destId="{902E47C2-CDA3-4888-9587-22BC4B04F4DE}" srcOrd="1" destOrd="0" presId="urn:microsoft.com/office/officeart/2005/8/layout/vList4#1"/>
    <dgm:cxn modelId="{51E0E746-480B-404F-97F0-AFB58F5AAB1A}" type="presOf" srcId="{14C86283-E69A-4FC3-8E53-20E33414EA18}" destId="{5FCCA690-A192-453E-B5C0-BE7FB861855D}" srcOrd="1" destOrd="0" presId="urn:microsoft.com/office/officeart/2005/8/layout/vList4#1"/>
    <dgm:cxn modelId="{1ED1F8F7-CDDC-48BD-9BDF-A8767FE685AB}" type="presOf" srcId="{D2C29598-9198-4D40-A369-67BFE7FD0EED}" destId="{5751E5AB-DA0E-46FF-957B-14EDE4A14884}" srcOrd="0" destOrd="0" presId="urn:microsoft.com/office/officeart/2005/8/layout/vList4#1"/>
    <dgm:cxn modelId="{4ED5627E-98D0-493F-87FD-6FB07AFCAEA6}" type="presOf" srcId="{D2C29598-9198-4D40-A369-67BFE7FD0EED}" destId="{625CAA28-5865-4C33-ADE0-1104D18612F7}" srcOrd="1" destOrd="0" presId="urn:microsoft.com/office/officeart/2005/8/layout/vList4#1"/>
    <dgm:cxn modelId="{09B70CBE-FADF-45D9-A6E5-2B8150534A3D}" srcId="{3D0A5A2B-62D6-45BD-ACB2-DDAA808C1A50}" destId="{77DFC8EE-6109-4170-A8D1-729B52643213}" srcOrd="0" destOrd="0" parTransId="{3D6136AA-2F9F-4DDD-9662-B14A41E177DB}" sibTransId="{500A4754-9E89-4DE0-A4ED-22EE7D1819A5}"/>
    <dgm:cxn modelId="{508D5213-23DC-413D-B2AE-4A8685F68DB9}" type="presOf" srcId="{3D0A5A2B-62D6-45BD-ACB2-DDAA808C1A50}" destId="{E108844E-D55A-4D8A-BD9A-451822AEA231}" srcOrd="0" destOrd="0" presId="urn:microsoft.com/office/officeart/2005/8/layout/vList4#1"/>
    <dgm:cxn modelId="{81BA35C2-4C42-417A-AD8D-4C19F3DA157B}" srcId="{3D0A5A2B-62D6-45BD-ACB2-DDAA808C1A50}" destId="{2767D85B-8386-4AFC-8BD8-9058E03F7E2B}" srcOrd="1" destOrd="0" parTransId="{3D1DFC39-D05E-4F1C-BA09-C6D8ACB642C0}" sibTransId="{34640C3B-9001-41B8-B728-5E77A8E9DE71}"/>
    <dgm:cxn modelId="{8C1CF0B0-C0C7-4855-9DAE-6F9CBACAA54A}" srcId="{3D0A5A2B-62D6-45BD-ACB2-DDAA808C1A50}" destId="{D2C29598-9198-4D40-A369-67BFE7FD0EED}" srcOrd="2" destOrd="0" parTransId="{12C0F0C0-5B9E-49DA-97E8-5E6AE9A561DE}" sibTransId="{71CB7E68-D63E-48FA-A7F6-44BE4FD795D1}"/>
    <dgm:cxn modelId="{5B982A10-FF2A-445B-A335-06F1B68A8EFF}" type="presOf" srcId="{2767D85B-8386-4AFC-8BD8-9058E03F7E2B}" destId="{A4D53D8C-6854-464F-B017-A2813F53033E}" srcOrd="0" destOrd="0" presId="urn:microsoft.com/office/officeart/2005/8/layout/vList4#1"/>
    <dgm:cxn modelId="{0FBE52C4-2629-47F6-9DF7-495C67517A8B}" srcId="{3D0A5A2B-62D6-45BD-ACB2-DDAA808C1A50}" destId="{14C86283-E69A-4FC3-8E53-20E33414EA18}" srcOrd="3" destOrd="0" parTransId="{3AE8D52B-C179-423C-B24F-F71E71789345}" sibTransId="{6BC4D18E-5DB4-457D-BD86-3FEBB70B2F6C}"/>
    <dgm:cxn modelId="{2F4C17D8-1A14-4B2F-8C59-F09BD91F77FC}" type="presOf" srcId="{77DFC8EE-6109-4170-A8D1-729B52643213}" destId="{B615CCD2-DFCA-474E-86C6-F2E534861FDC}" srcOrd="0" destOrd="0" presId="urn:microsoft.com/office/officeart/2005/8/layout/vList4#1"/>
    <dgm:cxn modelId="{CCC76902-4C11-4198-947E-FD68C77D1DA0}" type="presParOf" srcId="{E108844E-D55A-4D8A-BD9A-451822AEA231}" destId="{2DCBC999-4E6C-4EA3-B24B-F2D5B403318E}" srcOrd="0" destOrd="0" presId="urn:microsoft.com/office/officeart/2005/8/layout/vList4#1"/>
    <dgm:cxn modelId="{7C58E9A3-7671-461B-BF0D-0163594DBAB9}" type="presParOf" srcId="{2DCBC999-4E6C-4EA3-B24B-F2D5B403318E}" destId="{B615CCD2-DFCA-474E-86C6-F2E534861FDC}" srcOrd="0" destOrd="0" presId="urn:microsoft.com/office/officeart/2005/8/layout/vList4#1"/>
    <dgm:cxn modelId="{97CE343E-789A-45A6-801B-55D4FAAADD3F}" type="presParOf" srcId="{2DCBC999-4E6C-4EA3-B24B-F2D5B403318E}" destId="{DCBE4BD6-9C42-4605-8443-7FBA8A8C5F79}" srcOrd="1" destOrd="0" presId="urn:microsoft.com/office/officeart/2005/8/layout/vList4#1"/>
    <dgm:cxn modelId="{228F776D-2DB0-4760-A4C6-8B24BC57DDD1}" type="presParOf" srcId="{2DCBC999-4E6C-4EA3-B24B-F2D5B403318E}" destId="{902E47C2-CDA3-4888-9587-22BC4B04F4DE}" srcOrd="2" destOrd="0" presId="urn:microsoft.com/office/officeart/2005/8/layout/vList4#1"/>
    <dgm:cxn modelId="{FA16C87B-C1B8-44EA-8BAF-3EFE5546F036}" type="presParOf" srcId="{E108844E-D55A-4D8A-BD9A-451822AEA231}" destId="{B8295217-0E48-400C-B736-A03E39699315}" srcOrd="1" destOrd="0" presId="urn:microsoft.com/office/officeart/2005/8/layout/vList4#1"/>
    <dgm:cxn modelId="{881CF27C-E427-4EDB-9284-45DECC21E4CF}" type="presParOf" srcId="{E108844E-D55A-4D8A-BD9A-451822AEA231}" destId="{BA0A7660-9927-42D0-8DF3-9E9A8B9A4C43}" srcOrd="2" destOrd="0" presId="urn:microsoft.com/office/officeart/2005/8/layout/vList4#1"/>
    <dgm:cxn modelId="{E1088BB6-6562-40A6-9E10-6D24CCAA0DA8}" type="presParOf" srcId="{BA0A7660-9927-42D0-8DF3-9E9A8B9A4C43}" destId="{A4D53D8C-6854-464F-B017-A2813F53033E}" srcOrd="0" destOrd="0" presId="urn:microsoft.com/office/officeart/2005/8/layout/vList4#1"/>
    <dgm:cxn modelId="{7DFFD482-12F7-4623-B2A0-FE0FEECFD9F2}" type="presParOf" srcId="{BA0A7660-9927-42D0-8DF3-9E9A8B9A4C43}" destId="{862D965E-150D-4BCF-865A-023BAB1D7BBC}" srcOrd="1" destOrd="0" presId="urn:microsoft.com/office/officeart/2005/8/layout/vList4#1"/>
    <dgm:cxn modelId="{11B75C5F-2FD0-48CD-A7BB-00BE03681D6F}" type="presParOf" srcId="{BA0A7660-9927-42D0-8DF3-9E9A8B9A4C43}" destId="{2F0F4ED0-D084-44AF-B439-965721AB7EF8}" srcOrd="2" destOrd="0" presId="urn:microsoft.com/office/officeart/2005/8/layout/vList4#1"/>
    <dgm:cxn modelId="{3B01C499-9E40-411B-AD31-AA69F04749F8}" type="presParOf" srcId="{E108844E-D55A-4D8A-BD9A-451822AEA231}" destId="{CB92B0C7-7822-40FA-A475-DE54BD30738F}" srcOrd="3" destOrd="0" presId="urn:microsoft.com/office/officeart/2005/8/layout/vList4#1"/>
    <dgm:cxn modelId="{74C2B082-45A4-4518-9C27-60B461BC7FB4}" type="presParOf" srcId="{E108844E-D55A-4D8A-BD9A-451822AEA231}" destId="{F54294B2-73C7-48C4-B645-623C891C6E6E}" srcOrd="4" destOrd="0" presId="urn:microsoft.com/office/officeart/2005/8/layout/vList4#1"/>
    <dgm:cxn modelId="{FB5F7057-798E-4B07-9156-6C6423969F44}" type="presParOf" srcId="{F54294B2-73C7-48C4-B645-623C891C6E6E}" destId="{5751E5AB-DA0E-46FF-957B-14EDE4A14884}" srcOrd="0" destOrd="0" presId="urn:microsoft.com/office/officeart/2005/8/layout/vList4#1"/>
    <dgm:cxn modelId="{68BBB2D7-FDFE-4262-AFA4-85DBC24AE150}" type="presParOf" srcId="{F54294B2-73C7-48C4-B645-623C891C6E6E}" destId="{C9AD24DF-3F87-4AAB-B100-EADCA8C2EE83}" srcOrd="1" destOrd="0" presId="urn:microsoft.com/office/officeart/2005/8/layout/vList4#1"/>
    <dgm:cxn modelId="{A77A993D-C613-48DD-80A6-5A4A286F6141}" type="presParOf" srcId="{F54294B2-73C7-48C4-B645-623C891C6E6E}" destId="{625CAA28-5865-4C33-ADE0-1104D18612F7}" srcOrd="2" destOrd="0" presId="urn:microsoft.com/office/officeart/2005/8/layout/vList4#1"/>
    <dgm:cxn modelId="{156A408E-165F-43F5-AB9E-206FB413E946}" type="presParOf" srcId="{E108844E-D55A-4D8A-BD9A-451822AEA231}" destId="{21EAAB0C-23F7-4D22-8672-1E8C23B72BBD}" srcOrd="5" destOrd="0" presId="urn:microsoft.com/office/officeart/2005/8/layout/vList4#1"/>
    <dgm:cxn modelId="{6BF7AA71-87CA-4A1E-9D0B-29F16FFAA93F}" type="presParOf" srcId="{E108844E-D55A-4D8A-BD9A-451822AEA231}" destId="{69E97E13-1C90-4DF3-B863-319AF84F2A76}" srcOrd="6" destOrd="0" presId="urn:microsoft.com/office/officeart/2005/8/layout/vList4#1"/>
    <dgm:cxn modelId="{A3652E41-1D7D-4A57-B339-D58B4A289E99}" type="presParOf" srcId="{69E97E13-1C90-4DF3-B863-319AF84F2A76}" destId="{38B82F57-E9BC-451B-8DA1-38801B9F62E8}" srcOrd="0" destOrd="0" presId="urn:microsoft.com/office/officeart/2005/8/layout/vList4#1"/>
    <dgm:cxn modelId="{60968C9C-8F95-48A9-9615-C5FF44444665}" type="presParOf" srcId="{69E97E13-1C90-4DF3-B863-319AF84F2A76}" destId="{4115D2C7-D5B9-4D16-A8FD-A600C7A1775A}" srcOrd="1" destOrd="0" presId="urn:microsoft.com/office/officeart/2005/8/layout/vList4#1"/>
    <dgm:cxn modelId="{10D907B4-74C4-482A-B940-AFA827CF6C5A}" type="presParOf" srcId="{69E97E13-1C90-4DF3-B863-319AF84F2A76}" destId="{5FCCA690-A192-453E-B5C0-BE7FB86185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5CCD2-DFCA-474E-86C6-F2E534861FDC}">
      <dsp:nvSpPr>
        <dsp:cNvPr id="0" name=""/>
        <dsp:cNvSpPr/>
      </dsp:nvSpPr>
      <dsp:spPr>
        <a:xfrm>
          <a:off x="0" y="0"/>
          <a:ext cx="6215063" cy="122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Словосочетание как единица синтаксиса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65879" y="0"/>
        <a:ext cx="4849183" cy="1228669"/>
      </dsp:txXfrm>
    </dsp:sp>
    <dsp:sp modelId="{DCBE4BD6-9C42-4605-8443-7FBA8A8C5F79}">
      <dsp:nvSpPr>
        <dsp:cNvPr id="0" name=""/>
        <dsp:cNvSpPr/>
      </dsp:nvSpPr>
      <dsp:spPr>
        <a:xfrm>
          <a:off x="122866" y="122866"/>
          <a:ext cx="1243012" cy="9829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53D8C-6854-464F-B017-A2813F53033E}">
      <dsp:nvSpPr>
        <dsp:cNvPr id="0" name=""/>
        <dsp:cNvSpPr/>
      </dsp:nvSpPr>
      <dsp:spPr>
        <a:xfrm>
          <a:off x="0" y="1351536"/>
          <a:ext cx="6215063" cy="122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127231"/>
                <a:satOff val="5670"/>
                <a:lumOff val="792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27231"/>
                <a:satOff val="5670"/>
                <a:lumOff val="792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27231"/>
                <a:satOff val="5670"/>
                <a:lumOff val="79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Виды словосочетаний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65879" y="1351536"/>
        <a:ext cx="4849183" cy="1228669"/>
      </dsp:txXfrm>
    </dsp:sp>
    <dsp:sp modelId="{862D965E-150D-4BCF-865A-023BAB1D7BBC}">
      <dsp:nvSpPr>
        <dsp:cNvPr id="0" name=""/>
        <dsp:cNvSpPr/>
      </dsp:nvSpPr>
      <dsp:spPr>
        <a:xfrm>
          <a:off x="122866" y="1474403"/>
          <a:ext cx="1243012" cy="9829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E5AB-DA0E-46FF-957B-14EDE4A14884}">
      <dsp:nvSpPr>
        <dsp:cNvPr id="0" name=""/>
        <dsp:cNvSpPr/>
      </dsp:nvSpPr>
      <dsp:spPr>
        <a:xfrm>
          <a:off x="0" y="2703072"/>
          <a:ext cx="6215063" cy="122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254461"/>
                <a:satOff val="11339"/>
                <a:lumOff val="1585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54461"/>
                <a:satOff val="11339"/>
                <a:lumOff val="1585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54461"/>
                <a:satOff val="11339"/>
                <a:lumOff val="158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Синтаксические связи слов в словосочетаниях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65879" y="2703072"/>
        <a:ext cx="4849183" cy="1228669"/>
      </dsp:txXfrm>
    </dsp:sp>
    <dsp:sp modelId="{C9AD24DF-3F87-4AAB-B100-EADCA8C2EE83}">
      <dsp:nvSpPr>
        <dsp:cNvPr id="0" name=""/>
        <dsp:cNvSpPr/>
      </dsp:nvSpPr>
      <dsp:spPr>
        <a:xfrm>
          <a:off x="122866" y="2825939"/>
          <a:ext cx="1243012" cy="9829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82F57-E9BC-451B-8DA1-38801B9F62E8}">
      <dsp:nvSpPr>
        <dsp:cNvPr id="0" name=""/>
        <dsp:cNvSpPr/>
      </dsp:nvSpPr>
      <dsp:spPr>
        <a:xfrm>
          <a:off x="0" y="4054608"/>
          <a:ext cx="6215063" cy="122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Задания Государственной итоговой аттестации (ГИА) по теме «Словосочетание»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65879" y="4054608"/>
        <a:ext cx="4849183" cy="1228669"/>
      </dsp:txXfrm>
    </dsp:sp>
    <dsp:sp modelId="{4115D2C7-D5B9-4D16-A8FD-A600C7A1775A}">
      <dsp:nvSpPr>
        <dsp:cNvPr id="0" name=""/>
        <dsp:cNvSpPr/>
      </dsp:nvSpPr>
      <dsp:spPr>
        <a:xfrm>
          <a:off x="122866" y="4177475"/>
          <a:ext cx="1243012" cy="9829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455E-59CB-4033-A79E-CB3C6146C69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8A33-314B-4935-B2F0-EAD35C39E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9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CC56-685F-4898-A988-BA9294B3E356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BCB1-C01B-46B6-87D1-F8FC2D59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rtnow.ru/ru/gallery/2/9204/picture/0/209338.html" TargetMode="External"/><Relationship Id="rId3" Type="http://schemas.openxmlformats.org/officeDocument/2006/relationships/hyperlink" Target="http://indexkartinki.ru/raskrytaya-kniga-kartinki.html" TargetMode="External"/><Relationship Id="rId7" Type="http://schemas.openxmlformats.org/officeDocument/2006/relationships/hyperlink" Target="http://www.proshkolu.ru/user/snv1/file/1826031/&amp;newcomment=5037944" TargetMode="External"/><Relationship Id="rId2" Type="http://schemas.openxmlformats.org/officeDocument/2006/relationships/hyperlink" Target="http://kuponi.com.ua/kharkov/4188-harkov-pokupon-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adgifts.ru/" TargetMode="External"/><Relationship Id="rId11" Type="http://schemas.openxmlformats.org/officeDocument/2006/relationships/hyperlink" Target="http://www.rg.ru/2012/02/29/reg-urfo/ryzhkov.html" TargetMode="External"/><Relationship Id="rId5" Type="http://schemas.openxmlformats.org/officeDocument/2006/relationships/hyperlink" Target="http://interneturok.ru/" TargetMode="External"/><Relationship Id="rId10" Type="http://schemas.openxmlformats.org/officeDocument/2006/relationships/hyperlink" Target="http://uraloved.ru/foto-urala/ekaterinburg-aleksey-rizhkov" TargetMode="External"/><Relationship Id="rId4" Type="http://schemas.openxmlformats.org/officeDocument/2006/relationships/hyperlink" Target="http://rebus1.com/" TargetMode="External"/><Relationship Id="rId9" Type="http://schemas.openxmlformats.org/officeDocument/2006/relationships/hyperlink" Target="http://www.realmusic.ru/songs/72374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rg.ru/2012/02/29/reg-urfo/ryzhkov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hyperlink" Target="http://nashural.ru/Spravka/efremov.htm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24"/>
            <a:ext cx="3112040" cy="6858024"/>
            <a:chOff x="0" y="-24"/>
            <a:chExt cx="3112040" cy="6858024"/>
          </a:xfrm>
        </p:grpSpPr>
        <p:pic>
          <p:nvPicPr>
            <p:cNvPr id="5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4518000"/>
              <a:ext cx="3112040" cy="2340000"/>
            </a:xfrm>
            <a:prstGeom prst="rect">
              <a:avLst/>
            </a:prstGeom>
          </p:spPr>
        </p:pic>
        <p:pic>
          <p:nvPicPr>
            <p:cNvPr id="6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2285992"/>
              <a:ext cx="3112040" cy="2340000"/>
            </a:xfrm>
            <a:prstGeom prst="rect">
              <a:avLst/>
            </a:prstGeom>
          </p:spPr>
        </p:pic>
        <p:pic>
          <p:nvPicPr>
            <p:cNvPr id="7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-24"/>
              <a:ext cx="3112040" cy="234000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031960" y="0"/>
            <a:ext cx="3112040" cy="6858024"/>
            <a:chOff x="0" y="-24"/>
            <a:chExt cx="3112040" cy="6858024"/>
          </a:xfrm>
        </p:grpSpPr>
        <p:pic>
          <p:nvPicPr>
            <p:cNvPr id="9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4518000"/>
              <a:ext cx="3112040" cy="2340000"/>
            </a:xfrm>
            <a:prstGeom prst="rect">
              <a:avLst/>
            </a:prstGeom>
          </p:spPr>
        </p:pic>
        <p:pic>
          <p:nvPicPr>
            <p:cNvPr id="10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2285992"/>
              <a:ext cx="3112040" cy="2340000"/>
            </a:xfrm>
            <a:prstGeom prst="rect">
              <a:avLst/>
            </a:prstGeom>
          </p:spPr>
        </p:pic>
        <p:pic>
          <p:nvPicPr>
            <p:cNvPr id="11" name="Содержимое 7" descr="1349161524_2.jpg"/>
            <p:cNvPicPr>
              <a:picLocks noChangeAspect="1"/>
            </p:cNvPicPr>
            <p:nvPr/>
          </p:nvPicPr>
          <p:blipFill>
            <a:blip r:embed="rId2"/>
            <a:srcRect r="7689"/>
            <a:stretch>
              <a:fillRect/>
            </a:stretch>
          </p:blipFill>
          <p:spPr>
            <a:xfrm>
              <a:off x="0" y="-24"/>
              <a:ext cx="3112040" cy="2340000"/>
            </a:xfrm>
            <a:prstGeom prst="rect">
              <a:avLst/>
            </a:prstGeom>
          </p:spPr>
        </p:pic>
      </p:grpSp>
      <p:pic>
        <p:nvPicPr>
          <p:cNvPr id="13" name="Содержимое 7" descr="1349161524_2.jpg"/>
          <p:cNvPicPr>
            <a:picLocks noChangeAspect="1"/>
          </p:cNvPicPr>
          <p:nvPr/>
        </p:nvPicPr>
        <p:blipFill>
          <a:blip r:embed="rId2"/>
          <a:srcRect r="7689"/>
          <a:stretch>
            <a:fillRect/>
          </a:stretch>
        </p:blipFill>
        <p:spPr>
          <a:xfrm>
            <a:off x="3000364" y="4518000"/>
            <a:ext cx="3112040" cy="2340000"/>
          </a:xfrm>
          <a:prstGeom prst="rect">
            <a:avLst/>
          </a:prstGeom>
        </p:spPr>
      </p:pic>
      <p:pic>
        <p:nvPicPr>
          <p:cNvPr id="14" name="Содержимое 7" descr="1349161524_2.jpg"/>
          <p:cNvPicPr>
            <a:picLocks noChangeAspect="1"/>
          </p:cNvPicPr>
          <p:nvPr/>
        </p:nvPicPr>
        <p:blipFill>
          <a:blip r:embed="rId2"/>
          <a:srcRect r="7689"/>
          <a:stretch>
            <a:fillRect/>
          </a:stretch>
        </p:blipFill>
        <p:spPr>
          <a:xfrm>
            <a:off x="3000364" y="0"/>
            <a:ext cx="3112040" cy="2340000"/>
          </a:xfrm>
          <a:prstGeom prst="rect">
            <a:avLst/>
          </a:prstGeom>
        </p:spPr>
      </p:pic>
      <p:pic>
        <p:nvPicPr>
          <p:cNvPr id="12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rcRect l="946" r="10146" b="9084"/>
          <a:stretch>
            <a:fillRect/>
          </a:stretch>
        </p:blipFill>
        <p:spPr>
          <a:xfrm>
            <a:off x="857224" y="214290"/>
            <a:ext cx="7500990" cy="628654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500166" y="4286256"/>
            <a:ext cx="62865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Ивлева Ирина Валерьевна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МАОУ СОШ № 102 города Екатеринбурга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Заместитель директора по УВР,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 русского языка и литературы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0004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Конкурс интерактивных презентаций "Интерактивная мозаика"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 l="9375" t="13183" r="61328" b="74366"/>
          <a:stretch>
            <a:fillRect/>
          </a:stretch>
        </p:blipFill>
        <p:spPr bwMode="auto">
          <a:xfrm>
            <a:off x="3857620" y="857232"/>
            <a:ext cx="1285884" cy="437200"/>
          </a:xfrm>
          <a:prstGeom prst="rect">
            <a:avLst/>
          </a:prstGeom>
          <a:solidFill>
            <a:schemeClr val="bg1">
              <a:alpha val="9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book.jpg"/>
          <p:cNvPicPr>
            <a:picLocks noChangeAspect="1"/>
          </p:cNvPicPr>
          <p:nvPr/>
        </p:nvPicPr>
        <p:blipFill>
          <a:blip r:embed="rId5"/>
          <a:srcRect r="37853" b="81499"/>
          <a:stretch>
            <a:fillRect/>
          </a:stretch>
        </p:blipFill>
        <p:spPr>
          <a:xfrm>
            <a:off x="1571604" y="1428736"/>
            <a:ext cx="6000792" cy="250033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1" name="Прямоугольник 20"/>
          <p:cNvSpPr/>
          <p:nvPr/>
        </p:nvSpPr>
        <p:spPr>
          <a:xfrm>
            <a:off x="1643042" y="1857364"/>
            <a:ext cx="59293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ИНТЕРАКТИВНОЕ ПОСОБИЕ 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ПО РУССКОМУ ЯЗЫКУ </a:t>
            </a:r>
          </a:p>
          <a:p>
            <a:pPr algn="ctr"/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«СЛОВОСОЧЕТАНИЕ»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67866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КНИГА </a:t>
            </a:r>
            <a:r>
              <a:rPr lang="en-US" dirty="0" smtClean="0">
                <a:hlinkClick r:id="rId2"/>
              </a:rPr>
              <a:t>http://kuponi.com.ua/kharkov/4188-harkov-pokupon-35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http://indexkartinki.ru/raskrytaya-kniga-kartinki.html</a:t>
            </a:r>
            <a:endParaRPr lang="ru-RU" dirty="0" smtClean="0"/>
          </a:p>
          <a:p>
            <a:r>
              <a:rPr lang="ru-RU" dirty="0" smtClean="0"/>
              <a:t>РЕБУСЫ </a:t>
            </a:r>
            <a:r>
              <a:rPr lang="en-US" dirty="0" smtClean="0">
                <a:hlinkClick r:id="rId4"/>
              </a:rPr>
              <a:t>http://rebus1.com</a:t>
            </a:r>
            <a:endParaRPr lang="ru-RU" dirty="0" smtClean="0"/>
          </a:p>
          <a:p>
            <a:r>
              <a:rPr lang="ru-RU" dirty="0" smtClean="0"/>
              <a:t>ВИДЕОУРОКИ </a:t>
            </a:r>
            <a:r>
              <a:rPr lang="en-US" dirty="0" smtClean="0">
                <a:hlinkClick r:id="rId5"/>
              </a:rPr>
              <a:t>http://interneturok.ru</a:t>
            </a:r>
            <a:endParaRPr lang="ru-RU" dirty="0" smtClean="0"/>
          </a:p>
          <a:p>
            <a:r>
              <a:rPr lang="ru-RU" dirty="0" smtClean="0"/>
              <a:t>АВТОРУЧКА </a:t>
            </a:r>
            <a:r>
              <a:rPr lang="en-US" dirty="0" smtClean="0">
                <a:hlinkClick r:id="rId6"/>
              </a:rPr>
              <a:t>http://www.kladgifts.ru</a:t>
            </a:r>
            <a:endParaRPr lang="ru-RU" dirty="0" smtClean="0"/>
          </a:p>
          <a:p>
            <a:r>
              <a:rPr lang="ru-RU" dirty="0" smtClean="0"/>
              <a:t>СМЕШНЫЕ ЧЕЛОВЕЧКИ  </a:t>
            </a:r>
            <a:r>
              <a:rPr lang="en-US" dirty="0" smtClean="0">
                <a:hlinkClick r:id="rId7"/>
              </a:rPr>
              <a:t>http://www.proshkolu.ru/user/snv1/file/1826031/&amp;newcomment=5037944#comment5037944</a:t>
            </a:r>
            <a:r>
              <a:rPr lang="ru-RU" dirty="0" smtClean="0"/>
              <a:t> (работа Н.В. Сухановой)</a:t>
            </a:r>
          </a:p>
          <a:p>
            <a:r>
              <a:rPr lang="ru-RU" dirty="0" smtClean="0"/>
              <a:t>Картина А.Ефремова. Осень на Добролюбова. </a:t>
            </a:r>
            <a:r>
              <a:rPr lang="en-US" dirty="0" smtClean="0">
                <a:hlinkClick r:id="rId8"/>
              </a:rPr>
              <a:t>http://artnow.ru/ru/gallery/2/9204/picture/0/209338.html</a:t>
            </a:r>
            <a:endParaRPr lang="ru-RU" dirty="0" smtClean="0"/>
          </a:p>
          <a:p>
            <a:r>
              <a:rPr lang="ru-RU" dirty="0" smtClean="0"/>
              <a:t>О Ефремове </a:t>
            </a:r>
            <a:r>
              <a:rPr lang="en-US" dirty="0" smtClean="0"/>
              <a:t>http://nashural.ru/Spravka/efremov.htm</a:t>
            </a:r>
            <a:endParaRPr lang="ru-RU" dirty="0" smtClean="0"/>
          </a:p>
          <a:p>
            <a:r>
              <a:rPr lang="ru-RU" dirty="0" smtClean="0"/>
              <a:t>Песня «Самоцвет Урала» (музыка и слова </a:t>
            </a:r>
            <a:r>
              <a:rPr lang="ru-RU" dirty="0" err="1" smtClean="0"/>
              <a:t>В.Хлызова</a:t>
            </a:r>
            <a:r>
              <a:rPr lang="ru-RU" dirty="0" smtClean="0"/>
              <a:t>) </a:t>
            </a:r>
            <a:r>
              <a:rPr lang="en-US" dirty="0" smtClean="0">
                <a:hlinkClick r:id="rId9"/>
              </a:rPr>
              <a:t>http://www.realmusic.ru/songs/723749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10"/>
              </a:rPr>
              <a:t>Картина А. Рыжкова «Серебряное копытце на </a:t>
            </a:r>
            <a:r>
              <a:rPr lang="ru-RU" dirty="0" err="1" smtClean="0">
                <a:hlinkClick r:id="rId10"/>
              </a:rPr>
              <a:t>дом-музее</a:t>
            </a:r>
            <a:r>
              <a:rPr lang="ru-RU" dirty="0" smtClean="0">
                <a:hlinkClick r:id="rId10"/>
              </a:rPr>
              <a:t> Бажова» </a:t>
            </a:r>
            <a:r>
              <a:rPr lang="en-US" dirty="0" smtClean="0">
                <a:hlinkClick r:id="rId10"/>
              </a:rPr>
              <a:t>http://uraloved.ru/foto-urala/ekaterinburg-aleksey-rizhkov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 Рыжкове </a:t>
            </a:r>
            <a:r>
              <a:rPr lang="en-US" dirty="0" smtClean="0">
                <a:hlinkClick r:id="rId11"/>
              </a:rPr>
              <a:t>http://www.rg.ru/2012/02/29/reg-urfo/ryzhkov.html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429264"/>
            <a:ext cx="532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Песня Валерий </a:t>
            </a:r>
            <a:r>
              <a:rPr lang="ru-RU" dirty="0" err="1" smtClean="0"/>
              <a:t>Хлызов</a:t>
            </a:r>
            <a:r>
              <a:rPr lang="ru-RU" dirty="0" smtClean="0"/>
              <a:t> </a:t>
            </a:r>
            <a:r>
              <a:rPr lang="en-US" dirty="0" smtClean="0"/>
              <a:t>http://www.realmusic.ru/xva/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34" y="93025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СЮРПРИЗ ЗИМЫ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УПРАВЛЕНИЯ. Замените его синонимичным словосочетанием со связью СОГЛАСОВАНИЕ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06873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ЗИМНИЙ СЮРПРИЗ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rizhkov-5.jpg"/>
          <p:cNvPicPr>
            <a:picLocks noChangeAspect="1"/>
          </p:cNvPicPr>
          <p:nvPr/>
        </p:nvPicPr>
        <p:blipFill>
          <a:blip r:embed="rId2"/>
          <a:srcRect t="-456" r="3903" b="86814"/>
          <a:stretch>
            <a:fillRect/>
          </a:stretch>
        </p:blipFill>
        <p:spPr>
          <a:xfrm>
            <a:off x="9144000" y="857232"/>
            <a:ext cx="4267317" cy="78581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0034" y="593091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ПАДАЕТ БЕЗЗВУЧНО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 ПРИМЫКАНИЯ. Замените его синонимичным словосочетанием со связью УПРАВЛЕНИЕ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521653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УЛИЦА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СОГЛАСОВАНИЯ. Замените его синонимичным словосочетанием со связью УПРАВЛЕНИЕ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07339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СМОТРЮ С ВОСХИЩЕНИЕМ 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УПРАВЛЕНИЯ. Замените его синонимичным словосочетанием со связью ПРИМЫКАНИЕ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8777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СЕРЕБРЯНОЕ КОПЫТЦЕ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СОГЛАСОВАНИЯ. Замените его синонимичным словосочетанием со связью УПРАВЛЕНИЕ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164463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ГОРДЕЛИВО 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 ПРИМЫКАНИЯ. Замените его синонимичным словосочетанием со связью УПРАВЛЕНИЕ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235901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ИЗ БРЁВЕН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УПРАВЛЕНИЯ. Замените его синонимичным словосочетанием со связью СОГЛАСОВАНИЕ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502150"/>
            <a:ext cx="4266000" cy="712800"/>
          </a:xfrm>
          <a:prstGeom prst="rect">
            <a:avLst/>
          </a:prstGeom>
          <a:solidFill>
            <a:srgbClr val="EBF89E">
              <a:alpha val="56000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Словосочетание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ГОРОДА </a:t>
            </a:r>
            <a:r>
              <a:rPr lang="ru-RU" sz="1400" b="1" dirty="0" smtClean="0">
                <a:solidFill>
                  <a:schemeClr val="tx1"/>
                </a:solidFill>
              </a:rPr>
              <a:t>построено на основе УПРАВЛЕНИЯ. Замените его синонимичным словосочетанием со связью СОГЛАСОВАНИЕ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178592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С ГОРДОСТЬЮ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250030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БРЕВЕНЧАТЫЙ ДОМ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321468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СМОТРЮ ВОСХИЩЕННО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392906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КОПЫТЦЕ ИЗ СЕРЕБРА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57752" y="464344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ГОРОДСКОЙ УЛИЦЕ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5426454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В ЦЕНТРЕ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6072206"/>
            <a:ext cx="2428892" cy="360000"/>
          </a:xfrm>
          <a:prstGeom prst="rect">
            <a:avLst/>
          </a:prstGeom>
          <a:solidFill>
            <a:srgbClr val="FF99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ПАДАЕТ БЕЗ ЗВУКА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rizhkov-5.jpg"/>
          <p:cNvPicPr>
            <a:picLocks noChangeAspect="1"/>
          </p:cNvPicPr>
          <p:nvPr/>
        </p:nvPicPr>
        <p:blipFill>
          <a:blip r:embed="rId2"/>
          <a:srcRect t="75196" r="3903" b="12402"/>
          <a:stretch>
            <a:fillRect/>
          </a:stretch>
        </p:blipFill>
        <p:spPr>
          <a:xfrm>
            <a:off x="9144000" y="5214950"/>
            <a:ext cx="4267317" cy="714380"/>
          </a:xfrm>
          <a:prstGeom prst="rect">
            <a:avLst/>
          </a:prstGeom>
        </p:spPr>
      </p:pic>
      <p:pic>
        <p:nvPicPr>
          <p:cNvPr id="6" name="Рисунок 5" descr="rizhkov-5.jpg"/>
          <p:cNvPicPr>
            <a:picLocks noChangeAspect="1"/>
          </p:cNvPicPr>
          <p:nvPr/>
        </p:nvPicPr>
        <p:blipFill>
          <a:blip r:embed="rId2"/>
          <a:srcRect t="62794" r="3903" b="24804"/>
          <a:stretch>
            <a:fillRect/>
          </a:stretch>
        </p:blipFill>
        <p:spPr>
          <a:xfrm>
            <a:off x="9144000" y="4500570"/>
            <a:ext cx="4267317" cy="714380"/>
          </a:xfrm>
          <a:prstGeom prst="rect">
            <a:avLst/>
          </a:prstGeom>
        </p:spPr>
      </p:pic>
      <p:pic>
        <p:nvPicPr>
          <p:cNvPr id="7" name="Рисунок 6" descr="rizhkov-5.jpg"/>
          <p:cNvPicPr>
            <a:picLocks noChangeAspect="1"/>
          </p:cNvPicPr>
          <p:nvPr/>
        </p:nvPicPr>
        <p:blipFill>
          <a:blip r:embed="rId2"/>
          <a:srcRect t="50392" r="3903" b="37206"/>
          <a:stretch>
            <a:fillRect/>
          </a:stretch>
        </p:blipFill>
        <p:spPr>
          <a:xfrm>
            <a:off x="9144000" y="3786190"/>
            <a:ext cx="4267317" cy="714380"/>
          </a:xfrm>
          <a:prstGeom prst="rect">
            <a:avLst/>
          </a:prstGeom>
        </p:spPr>
      </p:pic>
      <p:pic>
        <p:nvPicPr>
          <p:cNvPr id="8" name="Рисунок 7" descr="rizhkov-5.jpg"/>
          <p:cNvPicPr>
            <a:picLocks noChangeAspect="1"/>
          </p:cNvPicPr>
          <p:nvPr/>
        </p:nvPicPr>
        <p:blipFill>
          <a:blip r:embed="rId2"/>
          <a:srcRect t="37990" r="3903" b="49608"/>
          <a:stretch>
            <a:fillRect/>
          </a:stretch>
        </p:blipFill>
        <p:spPr>
          <a:xfrm>
            <a:off x="9144000" y="3071810"/>
            <a:ext cx="4267317" cy="714380"/>
          </a:xfrm>
          <a:prstGeom prst="rect">
            <a:avLst/>
          </a:prstGeom>
        </p:spPr>
      </p:pic>
      <p:pic>
        <p:nvPicPr>
          <p:cNvPr id="9" name="Рисунок 8" descr="rizhkov-5.jpg"/>
          <p:cNvPicPr>
            <a:picLocks noChangeAspect="1"/>
          </p:cNvPicPr>
          <p:nvPr/>
        </p:nvPicPr>
        <p:blipFill>
          <a:blip r:embed="rId2"/>
          <a:srcRect t="25588" r="3903" b="62010"/>
          <a:stretch>
            <a:fillRect/>
          </a:stretch>
        </p:blipFill>
        <p:spPr>
          <a:xfrm>
            <a:off x="9144000" y="2357430"/>
            <a:ext cx="4267317" cy="714380"/>
          </a:xfrm>
          <a:prstGeom prst="rect">
            <a:avLst/>
          </a:prstGeom>
        </p:spPr>
      </p:pic>
      <p:pic>
        <p:nvPicPr>
          <p:cNvPr id="10" name="Рисунок 9" descr="rizhkov-5.jpg"/>
          <p:cNvPicPr>
            <a:picLocks noChangeAspect="1"/>
          </p:cNvPicPr>
          <p:nvPr/>
        </p:nvPicPr>
        <p:blipFill>
          <a:blip r:embed="rId2"/>
          <a:srcRect t="13186" r="3903" b="74412"/>
          <a:stretch>
            <a:fillRect/>
          </a:stretch>
        </p:blipFill>
        <p:spPr>
          <a:xfrm>
            <a:off x="9144000" y="1643050"/>
            <a:ext cx="4267317" cy="714380"/>
          </a:xfrm>
          <a:prstGeom prst="rect">
            <a:avLst/>
          </a:prstGeom>
        </p:spPr>
      </p:pic>
      <p:pic>
        <p:nvPicPr>
          <p:cNvPr id="37" name="Рисунок 36" descr="book.jpg"/>
          <p:cNvPicPr>
            <a:picLocks noChangeAspect="1"/>
          </p:cNvPicPr>
          <p:nvPr/>
        </p:nvPicPr>
        <p:blipFill>
          <a:blip r:embed="rId3"/>
          <a:srcRect r="37853" b="81499"/>
          <a:stretch>
            <a:fillRect/>
          </a:stretch>
        </p:blipFill>
        <p:spPr>
          <a:xfrm>
            <a:off x="714348" y="214290"/>
            <a:ext cx="6500858" cy="57150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8" name="Прямоугольник 37"/>
          <p:cNvSpPr/>
          <p:nvPr/>
        </p:nvSpPr>
        <p:spPr>
          <a:xfrm>
            <a:off x="857224" y="285728"/>
            <a:ext cx="631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ДИДАКТИЧЕСКАЯ ИГРА «СОСТАВЬ КАРТИНУ»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9162995" y="5929330"/>
            <a:ext cx="4267317" cy="714380"/>
            <a:chOff x="9162995" y="5929330"/>
            <a:chExt cx="4267317" cy="714380"/>
          </a:xfrm>
        </p:grpSpPr>
        <p:pic>
          <p:nvPicPr>
            <p:cNvPr id="4" name="Рисунок 3" descr="rizhkov-5.jpg"/>
            <p:cNvPicPr>
              <a:picLocks noChangeAspect="1"/>
            </p:cNvPicPr>
            <p:nvPr/>
          </p:nvPicPr>
          <p:blipFill>
            <a:blip r:embed="rId2"/>
            <a:srcRect t="87598" r="3903"/>
            <a:stretch>
              <a:fillRect/>
            </a:stretch>
          </p:blipFill>
          <p:spPr>
            <a:xfrm>
              <a:off x="9162995" y="5929330"/>
              <a:ext cx="4267317" cy="714380"/>
            </a:xfrm>
            <a:prstGeom prst="rect">
              <a:avLst/>
            </a:prstGeom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10501354" y="6357958"/>
              <a:ext cx="2857520" cy="214314"/>
            </a:xfrm>
            <a:prstGeom prst="roundRect">
              <a:avLst/>
            </a:prstGeom>
            <a:solidFill>
              <a:schemeClr val="bg1">
                <a:lumMod val="75000"/>
                <a:alpha val="34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Рыжков. Серебряное копытце 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429520" y="142852"/>
            <a:ext cx="500066" cy="571480"/>
            <a:chOff x="642910" y="2571744"/>
            <a:chExt cx="1071570" cy="1428760"/>
          </a:xfrm>
        </p:grpSpPr>
        <p:grpSp>
          <p:nvGrpSpPr>
            <p:cNvPr id="45" name="Группа 11"/>
            <p:cNvGrpSpPr/>
            <p:nvPr/>
          </p:nvGrpSpPr>
          <p:grpSpPr>
            <a:xfrm>
              <a:off x="642910" y="2571744"/>
              <a:ext cx="1071570" cy="1428760"/>
              <a:chOff x="2857487" y="3429000"/>
              <a:chExt cx="2071701" cy="3203438"/>
            </a:xfrm>
          </p:grpSpPr>
          <p:pic>
            <p:nvPicPr>
              <p:cNvPr id="47" name="Рисунок 46" descr="Копия 1826031-6f0ac07281ee142e.jpg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/>
              <a:srcRect l="71031" t="35417" r="5988" b="31250"/>
              <a:stretch>
                <a:fillRect/>
              </a:stretch>
            </p:blipFill>
            <p:spPr>
              <a:xfrm>
                <a:off x="2857487" y="3429000"/>
                <a:ext cx="2071701" cy="3203438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3571869" y="5143512"/>
                <a:ext cx="791019" cy="11501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857224" y="3292617"/>
              <a:ext cx="857256" cy="69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Arial Black" pitchFamily="34" charset="0"/>
                </a:rPr>
                <a:t>!!!</a:t>
              </a:r>
              <a:endParaRPr lang="ru-RU" sz="1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sp>
        <p:nvSpPr>
          <p:cNvPr id="50" name="Выноска-облако 49"/>
          <p:cNvSpPr/>
          <p:nvPr/>
        </p:nvSpPr>
        <p:spPr>
          <a:xfrm>
            <a:off x="7858148" y="71438"/>
            <a:ext cx="1285852" cy="642918"/>
          </a:xfrm>
          <a:prstGeom prst="cloudCallout">
            <a:avLst>
              <a:gd name="adj1" fmla="val -51113"/>
              <a:gd name="adj2" fmla="val 179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Узнай о художнике А. Рыжкове!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944E-6 L -0.946 0.002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4524E-6 L -0.946 -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2.83996E-6 L -0.946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-0.946 2.5346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942E-6 L -0.946 0.000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2414E-6 L -0.946 0.0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93642E-7 L -0.946 0.002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94809 -0.007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GGGGGGGGGGGGGGGGGGGGGG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ok.jpg"/>
          <p:cNvPicPr>
            <a:picLocks noChangeAspect="1"/>
          </p:cNvPicPr>
          <p:nvPr/>
        </p:nvPicPr>
        <p:blipFill>
          <a:blip r:embed="rId2"/>
          <a:srcRect r="37853" b="81499"/>
          <a:stretch>
            <a:fillRect/>
          </a:stretch>
        </p:blipFill>
        <p:spPr>
          <a:xfrm>
            <a:off x="642910" y="214290"/>
            <a:ext cx="6500858" cy="7972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571472" y="128586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	Интерактивное пособие по русскому языку «СЛОВОСОЧЕТАНИЕ» предназначено для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5086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ПОЯСНИТЕЛЬНАЯ ЗАПИСКА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.jpg"/>
          <p:cNvPicPr>
            <a:picLocks noChangeAspect="1"/>
          </p:cNvPicPr>
          <p:nvPr/>
        </p:nvPicPr>
        <p:blipFill>
          <a:blip r:embed="rId2"/>
          <a:srcRect r="37853" b="81499"/>
          <a:stretch>
            <a:fillRect/>
          </a:stretch>
        </p:blipFill>
        <p:spPr>
          <a:xfrm>
            <a:off x="428596" y="214290"/>
            <a:ext cx="6858048" cy="7972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424589" y="285728"/>
            <a:ext cx="7004931" cy="5693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1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ИНСТРУКЦИЯ ПО РАБОТЕ С ПОСОБИЕМ </a:t>
            </a:r>
            <a:endParaRPr lang="ru-RU" sz="31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4348" y="3571876"/>
            <a:ext cx="1071570" cy="1428760"/>
            <a:chOff x="714348" y="714356"/>
            <a:chExt cx="1071570" cy="1428760"/>
          </a:xfrm>
        </p:grpSpPr>
        <p:grpSp>
          <p:nvGrpSpPr>
            <p:cNvPr id="7" name="Группа 9"/>
            <p:cNvGrpSpPr/>
            <p:nvPr/>
          </p:nvGrpSpPr>
          <p:grpSpPr>
            <a:xfrm>
              <a:off x="714348" y="714356"/>
              <a:ext cx="1071570" cy="1428760"/>
              <a:chOff x="2857488" y="3429000"/>
              <a:chExt cx="2071702" cy="3203438"/>
            </a:xfrm>
          </p:grpSpPr>
          <p:pic>
            <p:nvPicPr>
              <p:cNvPr id="9" name="Рисунок 8" descr="Копия 1826031-6f0ac07281ee142e.jpg"/>
              <p:cNvPicPr>
                <a:picLocks noChangeAspect="1"/>
              </p:cNvPicPr>
              <p:nvPr/>
            </p:nvPicPr>
            <p:blipFill>
              <a:blip r:embed="rId3"/>
              <a:srcRect l="71031" t="35417" r="5988" b="31250"/>
              <a:stretch>
                <a:fillRect/>
              </a:stretch>
            </p:blipFill>
            <p:spPr>
              <a:xfrm>
                <a:off x="2857488" y="3429000"/>
                <a:ext cx="2071702" cy="3203438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571869" y="5143512"/>
                <a:ext cx="791019" cy="11501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00100" y="1428736"/>
              <a:ext cx="571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  <a:latin typeface="Arial Black" pitchFamily="34" charset="0"/>
                </a:rPr>
                <a:t>?</a:t>
              </a:r>
              <a:endParaRPr lang="ru-RU" sz="4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pic>
        <p:nvPicPr>
          <p:cNvPr id="11" name="Рисунок 10" descr="Копия 1826020-a8d24e62de280a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4488"/>
            <a:ext cx="1071569" cy="116238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57158" y="1928802"/>
            <a:ext cx="1071570" cy="1428760"/>
            <a:chOff x="642910" y="2571744"/>
            <a:chExt cx="1071570" cy="1428760"/>
          </a:xfrm>
        </p:grpSpPr>
        <p:grpSp>
          <p:nvGrpSpPr>
            <p:cNvPr id="13" name="Группа 11"/>
            <p:cNvGrpSpPr/>
            <p:nvPr/>
          </p:nvGrpSpPr>
          <p:grpSpPr>
            <a:xfrm>
              <a:off x="642910" y="2571744"/>
              <a:ext cx="1071570" cy="1428760"/>
              <a:chOff x="2857487" y="3429000"/>
              <a:chExt cx="2071701" cy="3203438"/>
            </a:xfrm>
          </p:grpSpPr>
          <p:pic>
            <p:nvPicPr>
              <p:cNvPr id="15" name="Рисунок 14" descr="Копия 1826031-6f0ac07281ee142e.jpg"/>
              <p:cNvPicPr>
                <a:picLocks noChangeAspect="1"/>
              </p:cNvPicPr>
              <p:nvPr/>
            </p:nvPicPr>
            <p:blipFill>
              <a:blip r:embed="rId3"/>
              <a:srcRect l="71031" t="35417" r="5988" b="31250"/>
              <a:stretch>
                <a:fillRect/>
              </a:stretch>
            </p:blipFill>
            <p:spPr>
              <a:xfrm>
                <a:off x="2857487" y="3429000"/>
                <a:ext cx="2071701" cy="3203438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3571869" y="5143512"/>
                <a:ext cx="791019" cy="11501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57224" y="329261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  <a:latin typeface="Arial Black" pitchFamily="34" charset="0"/>
                </a:rPr>
                <a:t>!!!</a:t>
              </a:r>
              <a:endParaRPr lang="ru-RU" sz="4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14942" y="5786454"/>
            <a:ext cx="571504" cy="571504"/>
            <a:chOff x="4500562" y="1643050"/>
            <a:chExt cx="571504" cy="5715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034" y="135729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ЗАМЕТКИ НА ПОЛЯХ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857356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Интересные факты!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392906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 на трудный 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ok.jpg"/>
          <p:cNvPicPr>
            <a:picLocks noChangeAspect="1"/>
          </p:cNvPicPr>
          <p:nvPr/>
        </p:nvPicPr>
        <p:blipFill>
          <a:blip r:embed="rId2"/>
          <a:srcRect r="37853" b="81499"/>
          <a:stretch>
            <a:fillRect/>
          </a:stretch>
        </p:blipFill>
        <p:spPr>
          <a:xfrm>
            <a:off x="571472" y="214290"/>
            <a:ext cx="6500858" cy="7972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714348" y="1285860"/>
          <a:ext cx="6215063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285728"/>
            <a:ext cx="486703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1500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 ПОСОБИЯ </a:t>
            </a:r>
            <a:endParaRPr lang="ru-RU" sz="3200" b="1" kern="1500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00100" y="4143380"/>
            <a:ext cx="571504" cy="571504"/>
            <a:chOff x="4500562" y="1643050"/>
            <a:chExt cx="571504" cy="57150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0100" y="2000240"/>
            <a:ext cx="571504" cy="571504"/>
            <a:chOff x="4500562" y="1643050"/>
            <a:chExt cx="571504" cy="5715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00100" y="1285860"/>
            <a:ext cx="571504" cy="571504"/>
            <a:chOff x="4500562" y="1643050"/>
            <a:chExt cx="571504" cy="5715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4480" y="128586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ВИДЕОУРОКИ </a:t>
            </a:r>
            <a:endParaRPr lang="ru-RU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200024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ОПОРНЫЕ КОНСПЕКТЫ  </a:t>
            </a:r>
            <a:endParaRPr lang="ru-RU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4480" y="350043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ТЕСТЫ  </a:t>
            </a:r>
            <a:endParaRPr lang="ru-RU" sz="2800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000100" y="3429000"/>
            <a:ext cx="571504" cy="571504"/>
            <a:chOff x="4500562" y="1643050"/>
            <a:chExt cx="571504" cy="57150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00100" y="2714620"/>
            <a:ext cx="571504" cy="571504"/>
            <a:chOff x="4500562" y="1643050"/>
            <a:chExt cx="571504" cy="5715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 descr="book.jpg"/>
          <p:cNvPicPr>
            <a:picLocks noChangeAspect="1"/>
          </p:cNvPicPr>
          <p:nvPr/>
        </p:nvPicPr>
        <p:blipFill>
          <a:blip r:embed="rId2"/>
          <a:srcRect r="37853" b="81499"/>
          <a:stretch>
            <a:fillRect/>
          </a:stretch>
        </p:blipFill>
        <p:spPr>
          <a:xfrm>
            <a:off x="642910" y="214290"/>
            <a:ext cx="6500858" cy="7972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7" name="Прямоугольник 26"/>
          <p:cNvSpPr/>
          <p:nvPr/>
        </p:nvSpPr>
        <p:spPr>
          <a:xfrm>
            <a:off x="1500166" y="285728"/>
            <a:ext cx="4623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СОДЕРЖАНИЕ ПОСОБИЯ 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4480" y="271462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ИГРЫ </a:t>
            </a:r>
            <a:endParaRPr lang="ru-RU" sz="2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14480" y="4143380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Тема «СЛОВОСОЧЕТАНИЕ» в ГИА (9 класс)  </a:t>
            </a:r>
            <a:endParaRPr lang="ru-RU" sz="28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14480" y="528638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Тема «СЛОВОСОЧЕТАНИЕ» в ЕГЭ (11 класс)  </a:t>
            </a:r>
            <a:endParaRPr lang="ru-RU" sz="2800" b="1" i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00100" y="5429264"/>
            <a:ext cx="571504" cy="571504"/>
            <a:chOff x="4500562" y="1643050"/>
            <a:chExt cx="571504" cy="57150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500562" y="1643050"/>
              <a:ext cx="571504" cy="571504"/>
            </a:xfrm>
            <a:prstGeom prst="roundRect">
              <a:avLst/>
            </a:prstGeom>
            <a:solidFill>
              <a:srgbClr val="9EB60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643438" y="1785926"/>
              <a:ext cx="285752" cy="28575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40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4902"/>
            <a:ext cx="9144000" cy="6922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6286520"/>
            <a:ext cx="4714908" cy="408623"/>
          </a:xfrm>
          <a:prstGeom prst="roundRect">
            <a:avLst/>
          </a:prstGeom>
          <a:solidFill>
            <a:srgbClr val="FEF9EC">
              <a:alpha val="6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Ефремов. Осень на Добролюбова, 2008 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501090" y="142852"/>
            <a:ext cx="500066" cy="571480"/>
            <a:chOff x="642910" y="2571744"/>
            <a:chExt cx="1071570" cy="1428760"/>
          </a:xfrm>
        </p:grpSpPr>
        <p:grpSp>
          <p:nvGrpSpPr>
            <p:cNvPr id="7" name="Группа 11"/>
            <p:cNvGrpSpPr/>
            <p:nvPr/>
          </p:nvGrpSpPr>
          <p:grpSpPr>
            <a:xfrm>
              <a:off x="642910" y="2571744"/>
              <a:ext cx="1071570" cy="1428760"/>
              <a:chOff x="2857487" y="3429000"/>
              <a:chExt cx="2071701" cy="3203438"/>
            </a:xfrm>
          </p:grpSpPr>
          <p:pic>
            <p:nvPicPr>
              <p:cNvPr id="10" name="Рисунок 9" descr="Копия 1826031-6f0ac07281ee142e.jpg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/>
              <a:srcRect l="71031" t="35417" r="5988" b="31250"/>
              <a:stretch>
                <a:fillRect/>
              </a:stretch>
            </p:blipFill>
            <p:spPr>
              <a:xfrm>
                <a:off x="2857487" y="3429000"/>
                <a:ext cx="2071701" cy="3203438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3571869" y="5143512"/>
                <a:ext cx="791019" cy="11501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57224" y="3292617"/>
              <a:ext cx="857256" cy="69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  <a:latin typeface="Arial Black" pitchFamily="34" charset="0"/>
                </a:rPr>
                <a:t>!!!</a:t>
              </a:r>
              <a:endParaRPr lang="ru-RU" sz="1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Выноска-облако 11"/>
          <p:cNvSpPr/>
          <p:nvPr/>
        </p:nvSpPr>
        <p:spPr>
          <a:xfrm>
            <a:off x="7072330" y="0"/>
            <a:ext cx="1428760" cy="714356"/>
          </a:xfrm>
          <a:prstGeom prst="cloudCallout">
            <a:avLst>
              <a:gd name="adj1" fmla="val 58155"/>
              <a:gd name="adj2" fmla="val 95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Узнай о художнике </a:t>
            </a:r>
          </a:p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Ефремове!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60855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662" y="2458167"/>
            <a:ext cx="6120000" cy="1328023"/>
          </a:xfrm>
          <a:prstGeom prst="round2Diag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</a:rPr>
              <a:t>сочетание двух слов самостоятельных частей речи, связанных друг с другом по смыслу и грамматически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9EB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правильный ответ: </a:t>
            </a:r>
          </a:p>
          <a:p>
            <a:pPr lvl="0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СЛОВОСОЧЕТАНИЕ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76432" y="4152673"/>
            <a:ext cx="6120000" cy="919401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сочетание двух слов, связанных друг с другом по смыслу и грамматически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76432" y="5315687"/>
            <a:ext cx="6120000" cy="1328023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сочетание двух слов самостоятельных частей речи, связанных друг с другом по смыслу, грамматически и </a:t>
            </a:r>
            <a:r>
              <a:rPr lang="ru-RU" sz="2400" b="1" dirty="0" err="1" smtClean="0">
                <a:solidFill>
                  <a:prstClr val="black"/>
                </a:solidFill>
              </a:rPr>
              <a:t>орфографически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book.jpg"/>
          <p:cNvPicPr>
            <a:picLocks noChangeAspect="1"/>
          </p:cNvPicPr>
          <p:nvPr/>
        </p:nvPicPr>
        <p:blipFill>
          <a:blip r:embed="rId2"/>
          <a:srcRect r="37853" b="81499"/>
          <a:stretch>
            <a:fillRect/>
          </a:stretch>
        </p:blipFill>
        <p:spPr>
          <a:xfrm>
            <a:off x="642910" y="214290"/>
            <a:ext cx="6500858" cy="79723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2428860" y="35716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ЗАДАНИЕ 1.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A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http://interneturok.ru/ru/school/russian/8-klass/slovosochetanie/svyaz-slov-v-slovosochetanii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57224" y="428604"/>
            <a:ext cx="6215106" cy="813095"/>
            <a:chOff x="1464447" y="3022453"/>
            <a:chExt cx="6215106" cy="81309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464447" y="3022453"/>
              <a:ext cx="6215106" cy="813095"/>
              <a:chOff x="0" y="3577620"/>
              <a:chExt cx="6215106" cy="813095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0" y="3577620"/>
                <a:ext cx="6215106" cy="813095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80000"/>
                  <a:hueOff val="-305354"/>
                  <a:satOff val="13607"/>
                  <a:lumOff val="19023"/>
                  <a:alphaOff val="0"/>
                </a:schemeClr>
              </a:fillRef>
              <a:effectRef idx="2">
                <a:schemeClr val="accent6">
                  <a:shade val="80000"/>
                  <a:hueOff val="-305354"/>
                  <a:satOff val="13607"/>
                  <a:lumOff val="1902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Скругленный прямоугольник 4"/>
              <p:cNvSpPr/>
              <p:nvPr/>
            </p:nvSpPr>
            <p:spPr>
              <a:xfrm>
                <a:off x="1324330" y="3577620"/>
                <a:ext cx="4890775" cy="81309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Синтаксические связи слов в словосочетаниях</a:t>
                </a:r>
                <a:endParaRPr lang="ru-RU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1545756" y="3103763"/>
              <a:ext cx="1243021" cy="65047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-73983"/>
                <a:satOff val="-994"/>
                <a:lumOff val="66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Группа 8"/>
          <p:cNvGrpSpPr/>
          <p:nvPr/>
        </p:nvGrpSpPr>
        <p:grpSpPr>
          <a:xfrm>
            <a:off x="7429520" y="214290"/>
            <a:ext cx="500066" cy="757300"/>
            <a:chOff x="848295" y="714356"/>
            <a:chExt cx="937624" cy="15146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48295" y="714356"/>
              <a:ext cx="937624" cy="1428760"/>
              <a:chOff x="3116451" y="3429000"/>
              <a:chExt cx="1812739" cy="3203438"/>
            </a:xfrm>
          </p:grpSpPr>
          <p:pic>
            <p:nvPicPr>
              <p:cNvPr id="12" name="Рисунок 11" descr="Копия 1826031-6f0ac07281ee142e.jpg"/>
              <p:cNvPicPr>
                <a:picLocks noChangeAspect="1"/>
              </p:cNvPicPr>
              <p:nvPr/>
            </p:nvPicPr>
            <p:blipFill>
              <a:blip r:embed="rId3"/>
              <a:srcRect l="71031" t="35417" r="5988" b="31250"/>
              <a:stretch>
                <a:fillRect/>
              </a:stretch>
            </p:blipFill>
            <p:spPr>
              <a:xfrm>
                <a:off x="3116451" y="3429000"/>
                <a:ext cx="1812739" cy="3203438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3571869" y="5143512"/>
                <a:ext cx="791019" cy="11501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00100" y="1428736"/>
              <a:ext cx="571503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Arial Black" pitchFamily="34" charset="0"/>
                </a:rPr>
                <a:t>?</a:t>
              </a:r>
              <a:endParaRPr lang="ru-RU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e5981b7ab3326acc7d2da39babce7354c7b2b5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438</Words>
  <Application>Microsoft Office PowerPoint</Application>
  <PresentationFormat>Экран (4:3)</PresentationFormat>
  <Paragraphs>79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GGGGGGGGGGGGGGGGGGGGGG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Сашуля</cp:lastModifiedBy>
  <cp:revision>288</cp:revision>
  <dcterms:created xsi:type="dcterms:W3CDTF">2013-08-09T15:43:42Z</dcterms:created>
  <dcterms:modified xsi:type="dcterms:W3CDTF">2014-01-09T16:35:10Z</dcterms:modified>
</cp:coreProperties>
</file>